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D5187"/>
    <a:srgbClr val="A2C037"/>
    <a:srgbClr val="F2991E"/>
    <a:srgbClr val="41748F"/>
    <a:srgbClr val="FFFFFF"/>
    <a:srgbClr val="F29B1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B223870-A3A0-4935-9212-DC7D291D7EE2}" v="2" dt="2023-10-11T00:02:31.37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5770" autoAdjust="0"/>
  </p:normalViewPr>
  <p:slideViewPr>
    <p:cSldViewPr>
      <p:cViewPr varScale="1">
        <p:scale>
          <a:sx n="101" d="100"/>
          <a:sy n="101" d="100"/>
        </p:scale>
        <p:origin x="120" y="798"/>
      </p:cViewPr>
      <p:guideLst>
        <p:guide orient="horz" pos="2160"/>
        <p:guide pos="38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Relationship Id="rId9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ntonio H Martín" userId="95f8c2accefb3983" providerId="LiveId" clId="{5977180C-C758-48F2-A1C4-CDC85EEA7BBB}"/>
    <pc:docChg chg="undo redo custSel modSld modMainMaster">
      <pc:chgData name="Antonio H Martín" userId="95f8c2accefb3983" providerId="LiveId" clId="{5977180C-C758-48F2-A1C4-CDC85EEA7BBB}" dt="2022-03-02T12:52:01.115" v="75" actId="14826"/>
      <pc:docMkLst>
        <pc:docMk/>
      </pc:docMkLst>
      <pc:sldChg chg="modSp mod">
        <pc:chgData name="Antonio H Martín" userId="95f8c2accefb3983" providerId="LiveId" clId="{5977180C-C758-48F2-A1C4-CDC85EEA7BBB}" dt="2022-03-02T12:04:28.928" v="35" actId="20577"/>
        <pc:sldMkLst>
          <pc:docMk/>
          <pc:sldMk cId="2957907795" sldId="256"/>
        </pc:sldMkLst>
        <pc:spChg chg="mod">
          <ac:chgData name="Antonio H Martín" userId="95f8c2accefb3983" providerId="LiveId" clId="{5977180C-C758-48F2-A1C4-CDC85EEA7BBB}" dt="2022-03-02T12:04:28.928" v="35" actId="20577"/>
          <ac:spMkLst>
            <pc:docMk/>
            <pc:sldMk cId="2957907795" sldId="256"/>
            <ac:spMk id="5" creationId="{00000000-0000-0000-0000-000000000000}"/>
          </ac:spMkLst>
        </pc:spChg>
      </pc:sldChg>
      <pc:sldMasterChg chg="addSp delSp modSp mod modSldLayout">
        <pc:chgData name="Antonio H Martín" userId="95f8c2accefb3983" providerId="LiveId" clId="{5977180C-C758-48F2-A1C4-CDC85EEA7BBB}" dt="2022-03-02T12:52:01.115" v="75" actId="14826"/>
        <pc:sldMasterMkLst>
          <pc:docMk/>
          <pc:sldMasterMk cId="0" sldId="2147483648"/>
        </pc:sldMasterMkLst>
        <pc:spChg chg="mod">
          <ac:chgData name="Antonio H Martín" userId="95f8c2accefb3983" providerId="LiveId" clId="{5977180C-C758-48F2-A1C4-CDC85EEA7BBB}" dt="2022-03-02T11:31:53.305" v="0"/>
          <ac:spMkLst>
            <pc:docMk/>
            <pc:sldMasterMk cId="0" sldId="2147483648"/>
            <ac:spMk id="2" creationId="{00000000-0000-0000-0000-000000000000}"/>
          </ac:spMkLst>
        </pc:spChg>
        <pc:spChg chg="mod">
          <ac:chgData name="Antonio H Martín" userId="95f8c2accefb3983" providerId="LiveId" clId="{5977180C-C758-48F2-A1C4-CDC85EEA7BBB}" dt="2022-03-02T11:31:53.305" v="0"/>
          <ac:spMkLst>
            <pc:docMk/>
            <pc:sldMasterMk cId="0" sldId="2147483648"/>
            <ac:spMk id="3" creationId="{00000000-0000-0000-0000-000000000000}"/>
          </ac:spMkLst>
        </pc:spChg>
        <pc:picChg chg="add del mod">
          <ac:chgData name="Antonio H Martín" userId="95f8c2accefb3983" providerId="LiveId" clId="{5977180C-C758-48F2-A1C4-CDC85EEA7BBB}" dt="2022-03-02T12:51:25.469" v="74" actId="14826"/>
          <ac:picMkLst>
            <pc:docMk/>
            <pc:sldMasterMk cId="0" sldId="2147483648"/>
            <ac:picMk id="8" creationId="{7065677C-63E4-4B6B-A703-D462437B265C}"/>
          </ac:picMkLst>
        </pc:picChg>
        <pc:sldLayoutChg chg="modSp">
          <pc:chgData name="Antonio H Martín" userId="95f8c2accefb3983" providerId="LiveId" clId="{5977180C-C758-48F2-A1C4-CDC85EEA7BBB}" dt="2022-03-02T11:31:53.305" v="0"/>
          <pc:sldLayoutMkLst>
            <pc:docMk/>
            <pc:sldMasterMk cId="0" sldId="2147483648"/>
            <pc:sldLayoutMk cId="0" sldId="2147483650"/>
          </pc:sldLayoutMkLst>
          <pc:spChg chg="mod">
            <ac:chgData name="Antonio H Martín" userId="95f8c2accefb3983" providerId="LiveId" clId="{5977180C-C758-48F2-A1C4-CDC85EEA7BBB}" dt="2022-03-02T11:31:53.305" v="0"/>
            <ac:spMkLst>
              <pc:docMk/>
              <pc:sldMasterMk cId="0" sldId="2147483648"/>
              <pc:sldLayoutMk cId="0" sldId="2147483650"/>
              <ac:spMk id="4" creationId="{00000000-0000-0000-0000-000000000000}"/>
            </ac:spMkLst>
          </pc:spChg>
          <pc:spChg chg="mod">
            <ac:chgData name="Antonio H Martín" userId="95f8c2accefb3983" providerId="LiveId" clId="{5977180C-C758-48F2-A1C4-CDC85EEA7BBB}" dt="2022-03-02T11:31:53.305" v="0"/>
            <ac:spMkLst>
              <pc:docMk/>
              <pc:sldMasterMk cId="0" sldId="2147483648"/>
              <pc:sldLayoutMk cId="0" sldId="2147483650"/>
              <ac:spMk id="5" creationId="{00000000-0000-0000-0000-000000000000}"/>
            </ac:spMkLst>
          </pc:spChg>
          <pc:spChg chg="mod">
            <ac:chgData name="Antonio H Martín" userId="95f8c2accefb3983" providerId="LiveId" clId="{5977180C-C758-48F2-A1C4-CDC85EEA7BBB}" dt="2022-03-02T11:31:53.305" v="0"/>
            <ac:spMkLst>
              <pc:docMk/>
              <pc:sldMasterMk cId="0" sldId="2147483648"/>
              <pc:sldLayoutMk cId="0" sldId="2147483650"/>
              <ac:spMk id="6" creationId="{00000000-0000-0000-0000-000000000000}"/>
            </ac:spMkLst>
          </pc:spChg>
        </pc:sldLayoutChg>
        <pc:sldLayoutChg chg="addSp delSp modSp mod">
          <pc:chgData name="Antonio H Martín" userId="95f8c2accefb3983" providerId="LiveId" clId="{5977180C-C758-48F2-A1C4-CDC85EEA7BBB}" dt="2022-03-02T12:52:01.115" v="75" actId="14826"/>
          <pc:sldLayoutMkLst>
            <pc:docMk/>
            <pc:sldMasterMk cId="0" sldId="2147483648"/>
            <pc:sldLayoutMk cId="0" sldId="2147483651"/>
          </pc:sldLayoutMkLst>
          <pc:spChg chg="mod">
            <ac:chgData name="Antonio H Martín" userId="95f8c2accefb3983" providerId="LiveId" clId="{5977180C-C758-48F2-A1C4-CDC85EEA7BBB}" dt="2022-03-02T11:31:53.305" v="0"/>
            <ac:spMkLst>
              <pc:docMk/>
              <pc:sldMasterMk cId="0" sldId="2147483648"/>
              <pc:sldLayoutMk cId="0" sldId="2147483651"/>
              <ac:spMk id="2" creationId="{00000000-0000-0000-0000-000000000000}"/>
            </ac:spMkLst>
          </pc:spChg>
          <pc:spChg chg="mod">
            <ac:chgData name="Antonio H Martín" userId="95f8c2accefb3983" providerId="LiveId" clId="{5977180C-C758-48F2-A1C4-CDC85EEA7BBB}" dt="2022-03-02T11:31:53.305" v="0"/>
            <ac:spMkLst>
              <pc:docMk/>
              <pc:sldMasterMk cId="0" sldId="2147483648"/>
              <pc:sldLayoutMk cId="0" sldId="2147483651"/>
              <ac:spMk id="3" creationId="{00000000-0000-0000-0000-000000000000}"/>
            </ac:spMkLst>
          </pc:spChg>
          <pc:spChg chg="add mod ord">
            <ac:chgData name="Antonio H Martín" userId="95f8c2accefb3983" providerId="LiveId" clId="{5977180C-C758-48F2-A1C4-CDC85EEA7BBB}" dt="2022-03-02T12:18:43.326" v="55" actId="207"/>
            <ac:spMkLst>
              <pc:docMk/>
              <pc:sldMasterMk cId="0" sldId="2147483648"/>
              <pc:sldLayoutMk cId="0" sldId="2147483651"/>
              <ac:spMk id="6" creationId="{B8677123-6F34-401E-8B64-A14DB78440EE}"/>
            </ac:spMkLst>
          </pc:spChg>
          <pc:picChg chg="add mod ord">
            <ac:chgData name="Antonio H Martín" userId="95f8c2accefb3983" providerId="LiveId" clId="{5977180C-C758-48F2-A1C4-CDC85EEA7BBB}" dt="2022-03-02T12:52:01.115" v="75" actId="14826"/>
            <ac:picMkLst>
              <pc:docMk/>
              <pc:sldMasterMk cId="0" sldId="2147483648"/>
              <pc:sldLayoutMk cId="0" sldId="2147483651"/>
              <ac:picMk id="5" creationId="{807FA6CC-A70B-4D01-BDB6-282826F104A5}"/>
            </ac:picMkLst>
          </pc:picChg>
          <pc:picChg chg="add del mod">
            <ac:chgData name="Antonio H Martín" userId="95f8c2accefb3983" providerId="LiveId" clId="{5977180C-C758-48F2-A1C4-CDC85EEA7BBB}" dt="2022-03-02T11:53:18.508" v="5" actId="478"/>
            <ac:picMkLst>
              <pc:docMk/>
              <pc:sldMasterMk cId="0" sldId="2147483648"/>
              <pc:sldLayoutMk cId="0" sldId="2147483651"/>
              <ac:picMk id="2052" creationId="{00000000-0000-0000-0000-000000000000}"/>
            </ac:picMkLst>
          </pc:picChg>
        </pc:sldLayoutChg>
        <pc:sldLayoutChg chg="modSp">
          <pc:chgData name="Antonio H Martín" userId="95f8c2accefb3983" providerId="LiveId" clId="{5977180C-C758-48F2-A1C4-CDC85EEA7BBB}" dt="2022-03-02T11:31:53.305" v="0"/>
          <pc:sldLayoutMkLst>
            <pc:docMk/>
            <pc:sldMasterMk cId="0" sldId="2147483648"/>
            <pc:sldLayoutMk cId="0" sldId="2147483652"/>
          </pc:sldLayoutMkLst>
          <pc:spChg chg="mod">
            <ac:chgData name="Antonio H Martín" userId="95f8c2accefb3983" providerId="LiveId" clId="{5977180C-C758-48F2-A1C4-CDC85EEA7BBB}" dt="2022-03-02T11:31:53.305" v="0"/>
            <ac:spMkLst>
              <pc:docMk/>
              <pc:sldMasterMk cId="0" sldId="2147483648"/>
              <pc:sldLayoutMk cId="0" sldId="2147483652"/>
              <ac:spMk id="3" creationId="{00000000-0000-0000-0000-000000000000}"/>
            </ac:spMkLst>
          </pc:spChg>
          <pc:spChg chg="mod">
            <ac:chgData name="Antonio H Martín" userId="95f8c2accefb3983" providerId="LiveId" clId="{5977180C-C758-48F2-A1C4-CDC85EEA7BBB}" dt="2022-03-02T11:31:53.305" v="0"/>
            <ac:spMkLst>
              <pc:docMk/>
              <pc:sldMasterMk cId="0" sldId="2147483648"/>
              <pc:sldLayoutMk cId="0" sldId="2147483652"/>
              <ac:spMk id="4" creationId="{00000000-0000-0000-0000-000000000000}"/>
            </ac:spMkLst>
          </pc:spChg>
          <pc:spChg chg="mod">
            <ac:chgData name="Antonio H Martín" userId="95f8c2accefb3983" providerId="LiveId" clId="{5977180C-C758-48F2-A1C4-CDC85EEA7BBB}" dt="2022-03-02T11:31:53.305" v="0"/>
            <ac:spMkLst>
              <pc:docMk/>
              <pc:sldMasterMk cId="0" sldId="2147483648"/>
              <pc:sldLayoutMk cId="0" sldId="2147483652"/>
              <ac:spMk id="5" creationId="{00000000-0000-0000-0000-000000000000}"/>
            </ac:spMkLst>
          </pc:spChg>
          <pc:spChg chg="mod">
            <ac:chgData name="Antonio H Martín" userId="95f8c2accefb3983" providerId="LiveId" clId="{5977180C-C758-48F2-A1C4-CDC85EEA7BBB}" dt="2022-03-02T11:31:53.305" v="0"/>
            <ac:spMkLst>
              <pc:docMk/>
              <pc:sldMasterMk cId="0" sldId="2147483648"/>
              <pc:sldLayoutMk cId="0" sldId="2147483652"/>
              <ac:spMk id="6" creationId="{00000000-0000-0000-0000-000000000000}"/>
            </ac:spMkLst>
          </pc:spChg>
          <pc:spChg chg="mod">
            <ac:chgData name="Antonio H Martín" userId="95f8c2accefb3983" providerId="LiveId" clId="{5977180C-C758-48F2-A1C4-CDC85EEA7BBB}" dt="2022-03-02T11:31:53.305" v="0"/>
            <ac:spMkLst>
              <pc:docMk/>
              <pc:sldMasterMk cId="0" sldId="2147483648"/>
              <pc:sldLayoutMk cId="0" sldId="2147483652"/>
              <ac:spMk id="7" creationId="{00000000-0000-0000-0000-000000000000}"/>
            </ac:spMkLst>
          </pc:spChg>
        </pc:sldLayoutChg>
        <pc:sldLayoutChg chg="modSp">
          <pc:chgData name="Antonio H Martín" userId="95f8c2accefb3983" providerId="LiveId" clId="{5977180C-C758-48F2-A1C4-CDC85EEA7BBB}" dt="2022-03-02T11:31:53.305" v="0"/>
          <pc:sldLayoutMkLst>
            <pc:docMk/>
            <pc:sldMasterMk cId="0" sldId="2147483648"/>
            <pc:sldLayoutMk cId="0" sldId="2147483653"/>
          </pc:sldLayoutMkLst>
          <pc:spChg chg="mod">
            <ac:chgData name="Antonio H Martín" userId="95f8c2accefb3983" providerId="LiveId" clId="{5977180C-C758-48F2-A1C4-CDC85EEA7BBB}" dt="2022-03-02T11:31:53.305" v="0"/>
            <ac:spMkLst>
              <pc:docMk/>
              <pc:sldMasterMk cId="0" sldId="2147483648"/>
              <pc:sldLayoutMk cId="0" sldId="2147483653"/>
              <ac:spMk id="3" creationId="{00000000-0000-0000-0000-000000000000}"/>
            </ac:spMkLst>
          </pc:spChg>
          <pc:spChg chg="mod">
            <ac:chgData name="Antonio H Martín" userId="95f8c2accefb3983" providerId="LiveId" clId="{5977180C-C758-48F2-A1C4-CDC85EEA7BBB}" dt="2022-03-02T11:31:53.305" v="0"/>
            <ac:spMkLst>
              <pc:docMk/>
              <pc:sldMasterMk cId="0" sldId="2147483648"/>
              <pc:sldLayoutMk cId="0" sldId="2147483653"/>
              <ac:spMk id="4" creationId="{00000000-0000-0000-0000-000000000000}"/>
            </ac:spMkLst>
          </pc:spChg>
          <pc:spChg chg="mod">
            <ac:chgData name="Antonio H Martín" userId="95f8c2accefb3983" providerId="LiveId" clId="{5977180C-C758-48F2-A1C4-CDC85EEA7BBB}" dt="2022-03-02T11:31:53.305" v="0"/>
            <ac:spMkLst>
              <pc:docMk/>
              <pc:sldMasterMk cId="0" sldId="2147483648"/>
              <pc:sldLayoutMk cId="0" sldId="2147483653"/>
              <ac:spMk id="5" creationId="{00000000-0000-0000-0000-000000000000}"/>
            </ac:spMkLst>
          </pc:spChg>
          <pc:spChg chg="mod">
            <ac:chgData name="Antonio H Martín" userId="95f8c2accefb3983" providerId="LiveId" clId="{5977180C-C758-48F2-A1C4-CDC85EEA7BBB}" dt="2022-03-02T11:31:53.305" v="0"/>
            <ac:spMkLst>
              <pc:docMk/>
              <pc:sldMasterMk cId="0" sldId="2147483648"/>
              <pc:sldLayoutMk cId="0" sldId="2147483653"/>
              <ac:spMk id="6" creationId="{00000000-0000-0000-0000-000000000000}"/>
            </ac:spMkLst>
          </pc:spChg>
          <pc:spChg chg="mod">
            <ac:chgData name="Antonio H Martín" userId="95f8c2accefb3983" providerId="LiveId" clId="{5977180C-C758-48F2-A1C4-CDC85EEA7BBB}" dt="2022-03-02T11:31:53.305" v="0"/>
            <ac:spMkLst>
              <pc:docMk/>
              <pc:sldMasterMk cId="0" sldId="2147483648"/>
              <pc:sldLayoutMk cId="0" sldId="2147483653"/>
              <ac:spMk id="7" creationId="{00000000-0000-0000-0000-000000000000}"/>
            </ac:spMkLst>
          </pc:spChg>
          <pc:spChg chg="mod">
            <ac:chgData name="Antonio H Martín" userId="95f8c2accefb3983" providerId="LiveId" clId="{5977180C-C758-48F2-A1C4-CDC85EEA7BBB}" dt="2022-03-02T11:31:53.305" v="0"/>
            <ac:spMkLst>
              <pc:docMk/>
              <pc:sldMasterMk cId="0" sldId="2147483648"/>
              <pc:sldLayoutMk cId="0" sldId="2147483653"/>
              <ac:spMk id="8" creationId="{00000000-0000-0000-0000-000000000000}"/>
            </ac:spMkLst>
          </pc:spChg>
          <pc:spChg chg="mod">
            <ac:chgData name="Antonio H Martín" userId="95f8c2accefb3983" providerId="LiveId" clId="{5977180C-C758-48F2-A1C4-CDC85EEA7BBB}" dt="2022-03-02T11:31:53.305" v="0"/>
            <ac:spMkLst>
              <pc:docMk/>
              <pc:sldMasterMk cId="0" sldId="2147483648"/>
              <pc:sldLayoutMk cId="0" sldId="2147483653"/>
              <ac:spMk id="9" creationId="{00000000-0000-0000-0000-000000000000}"/>
            </ac:spMkLst>
          </pc:spChg>
        </pc:sldLayoutChg>
        <pc:sldLayoutChg chg="modSp">
          <pc:chgData name="Antonio H Martín" userId="95f8c2accefb3983" providerId="LiveId" clId="{5977180C-C758-48F2-A1C4-CDC85EEA7BBB}" dt="2022-03-02T11:31:53.305" v="0"/>
          <pc:sldLayoutMkLst>
            <pc:docMk/>
            <pc:sldMasterMk cId="0" sldId="2147483648"/>
            <pc:sldLayoutMk cId="0" sldId="2147483654"/>
          </pc:sldLayoutMkLst>
          <pc:spChg chg="mod">
            <ac:chgData name="Antonio H Martín" userId="95f8c2accefb3983" providerId="LiveId" clId="{5977180C-C758-48F2-A1C4-CDC85EEA7BBB}" dt="2022-03-02T11:31:53.305" v="0"/>
            <ac:spMkLst>
              <pc:docMk/>
              <pc:sldMasterMk cId="0" sldId="2147483648"/>
              <pc:sldLayoutMk cId="0" sldId="2147483654"/>
              <ac:spMk id="3" creationId="{00000000-0000-0000-0000-000000000000}"/>
            </ac:spMkLst>
          </pc:spChg>
          <pc:spChg chg="mod">
            <ac:chgData name="Antonio H Martín" userId="95f8c2accefb3983" providerId="LiveId" clId="{5977180C-C758-48F2-A1C4-CDC85EEA7BBB}" dt="2022-03-02T11:31:53.305" v="0"/>
            <ac:spMkLst>
              <pc:docMk/>
              <pc:sldMasterMk cId="0" sldId="2147483648"/>
              <pc:sldLayoutMk cId="0" sldId="2147483654"/>
              <ac:spMk id="4" creationId="{00000000-0000-0000-0000-000000000000}"/>
            </ac:spMkLst>
          </pc:spChg>
          <pc:spChg chg="mod">
            <ac:chgData name="Antonio H Martín" userId="95f8c2accefb3983" providerId="LiveId" clId="{5977180C-C758-48F2-A1C4-CDC85EEA7BBB}" dt="2022-03-02T11:31:53.305" v="0"/>
            <ac:spMkLst>
              <pc:docMk/>
              <pc:sldMasterMk cId="0" sldId="2147483648"/>
              <pc:sldLayoutMk cId="0" sldId="2147483654"/>
              <ac:spMk id="5" creationId="{00000000-0000-0000-0000-000000000000}"/>
            </ac:spMkLst>
          </pc:spChg>
        </pc:sldLayoutChg>
        <pc:sldLayoutChg chg="modSp">
          <pc:chgData name="Antonio H Martín" userId="95f8c2accefb3983" providerId="LiveId" clId="{5977180C-C758-48F2-A1C4-CDC85EEA7BBB}" dt="2022-03-02T11:31:53.305" v="0"/>
          <pc:sldLayoutMkLst>
            <pc:docMk/>
            <pc:sldMasterMk cId="0" sldId="2147483648"/>
            <pc:sldLayoutMk cId="0" sldId="2147483655"/>
          </pc:sldLayoutMkLst>
          <pc:spChg chg="mod">
            <ac:chgData name="Antonio H Martín" userId="95f8c2accefb3983" providerId="LiveId" clId="{5977180C-C758-48F2-A1C4-CDC85EEA7BBB}" dt="2022-03-02T11:31:53.305" v="0"/>
            <ac:spMkLst>
              <pc:docMk/>
              <pc:sldMasterMk cId="0" sldId="2147483648"/>
              <pc:sldLayoutMk cId="0" sldId="2147483655"/>
              <ac:spMk id="2" creationId="{00000000-0000-0000-0000-000000000000}"/>
            </ac:spMkLst>
          </pc:spChg>
          <pc:spChg chg="mod">
            <ac:chgData name="Antonio H Martín" userId="95f8c2accefb3983" providerId="LiveId" clId="{5977180C-C758-48F2-A1C4-CDC85EEA7BBB}" dt="2022-03-02T11:31:53.305" v="0"/>
            <ac:spMkLst>
              <pc:docMk/>
              <pc:sldMasterMk cId="0" sldId="2147483648"/>
              <pc:sldLayoutMk cId="0" sldId="2147483655"/>
              <ac:spMk id="3" creationId="{00000000-0000-0000-0000-000000000000}"/>
            </ac:spMkLst>
          </pc:spChg>
          <pc:spChg chg="mod">
            <ac:chgData name="Antonio H Martín" userId="95f8c2accefb3983" providerId="LiveId" clId="{5977180C-C758-48F2-A1C4-CDC85EEA7BBB}" dt="2022-03-02T11:31:53.305" v="0"/>
            <ac:spMkLst>
              <pc:docMk/>
              <pc:sldMasterMk cId="0" sldId="2147483648"/>
              <pc:sldLayoutMk cId="0" sldId="2147483655"/>
              <ac:spMk id="4" creationId="{00000000-0000-0000-0000-000000000000}"/>
            </ac:spMkLst>
          </pc:spChg>
        </pc:sldLayoutChg>
        <pc:sldLayoutChg chg="modSp">
          <pc:chgData name="Antonio H Martín" userId="95f8c2accefb3983" providerId="LiveId" clId="{5977180C-C758-48F2-A1C4-CDC85EEA7BBB}" dt="2022-03-02T11:31:53.305" v="0"/>
          <pc:sldLayoutMkLst>
            <pc:docMk/>
            <pc:sldMasterMk cId="0" sldId="2147483648"/>
            <pc:sldLayoutMk cId="0" sldId="2147483656"/>
          </pc:sldLayoutMkLst>
          <pc:spChg chg="mod">
            <ac:chgData name="Antonio H Martín" userId="95f8c2accefb3983" providerId="LiveId" clId="{5977180C-C758-48F2-A1C4-CDC85EEA7BBB}" dt="2022-03-02T11:31:53.305" v="0"/>
            <ac:spMkLst>
              <pc:docMk/>
              <pc:sldMasterMk cId="0" sldId="2147483648"/>
              <pc:sldLayoutMk cId="0" sldId="2147483656"/>
              <ac:spMk id="2" creationId="{00000000-0000-0000-0000-000000000000}"/>
            </ac:spMkLst>
          </pc:spChg>
          <pc:spChg chg="mod">
            <ac:chgData name="Antonio H Martín" userId="95f8c2accefb3983" providerId="LiveId" clId="{5977180C-C758-48F2-A1C4-CDC85EEA7BBB}" dt="2022-03-02T11:31:53.305" v="0"/>
            <ac:spMkLst>
              <pc:docMk/>
              <pc:sldMasterMk cId="0" sldId="2147483648"/>
              <pc:sldLayoutMk cId="0" sldId="2147483656"/>
              <ac:spMk id="3" creationId="{00000000-0000-0000-0000-000000000000}"/>
            </ac:spMkLst>
          </pc:spChg>
          <pc:spChg chg="mod">
            <ac:chgData name="Antonio H Martín" userId="95f8c2accefb3983" providerId="LiveId" clId="{5977180C-C758-48F2-A1C4-CDC85EEA7BBB}" dt="2022-03-02T11:31:53.305" v="0"/>
            <ac:spMkLst>
              <pc:docMk/>
              <pc:sldMasterMk cId="0" sldId="2147483648"/>
              <pc:sldLayoutMk cId="0" sldId="2147483656"/>
              <ac:spMk id="4" creationId="{00000000-0000-0000-0000-000000000000}"/>
            </ac:spMkLst>
          </pc:spChg>
          <pc:spChg chg="mod">
            <ac:chgData name="Antonio H Martín" userId="95f8c2accefb3983" providerId="LiveId" clId="{5977180C-C758-48F2-A1C4-CDC85EEA7BBB}" dt="2022-03-02T11:31:53.305" v="0"/>
            <ac:spMkLst>
              <pc:docMk/>
              <pc:sldMasterMk cId="0" sldId="2147483648"/>
              <pc:sldLayoutMk cId="0" sldId="2147483656"/>
              <ac:spMk id="5" creationId="{00000000-0000-0000-0000-000000000000}"/>
            </ac:spMkLst>
          </pc:spChg>
          <pc:spChg chg="mod">
            <ac:chgData name="Antonio H Martín" userId="95f8c2accefb3983" providerId="LiveId" clId="{5977180C-C758-48F2-A1C4-CDC85EEA7BBB}" dt="2022-03-02T11:31:53.305" v="0"/>
            <ac:spMkLst>
              <pc:docMk/>
              <pc:sldMasterMk cId="0" sldId="2147483648"/>
              <pc:sldLayoutMk cId="0" sldId="2147483656"/>
              <ac:spMk id="6" creationId="{00000000-0000-0000-0000-000000000000}"/>
            </ac:spMkLst>
          </pc:spChg>
          <pc:spChg chg="mod">
            <ac:chgData name="Antonio H Martín" userId="95f8c2accefb3983" providerId="LiveId" clId="{5977180C-C758-48F2-A1C4-CDC85EEA7BBB}" dt="2022-03-02T11:31:53.305" v="0"/>
            <ac:spMkLst>
              <pc:docMk/>
              <pc:sldMasterMk cId="0" sldId="2147483648"/>
              <pc:sldLayoutMk cId="0" sldId="2147483656"/>
              <ac:spMk id="7" creationId="{00000000-0000-0000-0000-000000000000}"/>
            </ac:spMkLst>
          </pc:spChg>
        </pc:sldLayoutChg>
        <pc:sldLayoutChg chg="modSp">
          <pc:chgData name="Antonio H Martín" userId="95f8c2accefb3983" providerId="LiveId" clId="{5977180C-C758-48F2-A1C4-CDC85EEA7BBB}" dt="2022-03-02T11:31:53.305" v="0"/>
          <pc:sldLayoutMkLst>
            <pc:docMk/>
            <pc:sldMasterMk cId="0" sldId="2147483648"/>
            <pc:sldLayoutMk cId="0" sldId="2147483657"/>
          </pc:sldLayoutMkLst>
          <pc:spChg chg="mod">
            <ac:chgData name="Antonio H Martín" userId="95f8c2accefb3983" providerId="LiveId" clId="{5977180C-C758-48F2-A1C4-CDC85EEA7BBB}" dt="2022-03-02T11:31:53.305" v="0"/>
            <ac:spMkLst>
              <pc:docMk/>
              <pc:sldMasterMk cId="0" sldId="2147483648"/>
              <pc:sldLayoutMk cId="0" sldId="2147483657"/>
              <ac:spMk id="2" creationId="{00000000-0000-0000-0000-000000000000}"/>
            </ac:spMkLst>
          </pc:spChg>
          <pc:spChg chg="mod">
            <ac:chgData name="Antonio H Martín" userId="95f8c2accefb3983" providerId="LiveId" clId="{5977180C-C758-48F2-A1C4-CDC85EEA7BBB}" dt="2022-03-02T11:31:53.305" v="0"/>
            <ac:spMkLst>
              <pc:docMk/>
              <pc:sldMasterMk cId="0" sldId="2147483648"/>
              <pc:sldLayoutMk cId="0" sldId="2147483657"/>
              <ac:spMk id="3" creationId="{00000000-0000-0000-0000-000000000000}"/>
            </ac:spMkLst>
          </pc:spChg>
          <pc:spChg chg="mod">
            <ac:chgData name="Antonio H Martín" userId="95f8c2accefb3983" providerId="LiveId" clId="{5977180C-C758-48F2-A1C4-CDC85EEA7BBB}" dt="2022-03-02T11:31:53.305" v="0"/>
            <ac:spMkLst>
              <pc:docMk/>
              <pc:sldMasterMk cId="0" sldId="2147483648"/>
              <pc:sldLayoutMk cId="0" sldId="2147483657"/>
              <ac:spMk id="4" creationId="{00000000-0000-0000-0000-000000000000}"/>
            </ac:spMkLst>
          </pc:spChg>
          <pc:spChg chg="mod">
            <ac:chgData name="Antonio H Martín" userId="95f8c2accefb3983" providerId="LiveId" clId="{5977180C-C758-48F2-A1C4-CDC85EEA7BBB}" dt="2022-03-02T11:31:53.305" v="0"/>
            <ac:spMkLst>
              <pc:docMk/>
              <pc:sldMasterMk cId="0" sldId="2147483648"/>
              <pc:sldLayoutMk cId="0" sldId="2147483657"/>
              <ac:spMk id="5" creationId="{00000000-0000-0000-0000-000000000000}"/>
            </ac:spMkLst>
          </pc:spChg>
          <pc:spChg chg="mod">
            <ac:chgData name="Antonio H Martín" userId="95f8c2accefb3983" providerId="LiveId" clId="{5977180C-C758-48F2-A1C4-CDC85EEA7BBB}" dt="2022-03-02T11:31:53.305" v="0"/>
            <ac:spMkLst>
              <pc:docMk/>
              <pc:sldMasterMk cId="0" sldId="2147483648"/>
              <pc:sldLayoutMk cId="0" sldId="2147483657"/>
              <ac:spMk id="6" creationId="{00000000-0000-0000-0000-000000000000}"/>
            </ac:spMkLst>
          </pc:spChg>
          <pc:spChg chg="mod">
            <ac:chgData name="Antonio H Martín" userId="95f8c2accefb3983" providerId="LiveId" clId="{5977180C-C758-48F2-A1C4-CDC85EEA7BBB}" dt="2022-03-02T11:31:53.305" v="0"/>
            <ac:spMkLst>
              <pc:docMk/>
              <pc:sldMasterMk cId="0" sldId="2147483648"/>
              <pc:sldLayoutMk cId="0" sldId="2147483657"/>
              <ac:spMk id="7" creationId="{00000000-0000-0000-0000-000000000000}"/>
            </ac:spMkLst>
          </pc:spChg>
        </pc:sldLayoutChg>
        <pc:sldLayoutChg chg="modSp">
          <pc:chgData name="Antonio H Martín" userId="95f8c2accefb3983" providerId="LiveId" clId="{5977180C-C758-48F2-A1C4-CDC85EEA7BBB}" dt="2022-03-02T11:31:53.305" v="0"/>
          <pc:sldLayoutMkLst>
            <pc:docMk/>
            <pc:sldMasterMk cId="0" sldId="2147483648"/>
            <pc:sldLayoutMk cId="0" sldId="2147483658"/>
          </pc:sldLayoutMkLst>
          <pc:spChg chg="mod">
            <ac:chgData name="Antonio H Martín" userId="95f8c2accefb3983" providerId="LiveId" clId="{5977180C-C758-48F2-A1C4-CDC85EEA7BBB}" dt="2022-03-02T11:31:53.305" v="0"/>
            <ac:spMkLst>
              <pc:docMk/>
              <pc:sldMasterMk cId="0" sldId="2147483648"/>
              <pc:sldLayoutMk cId="0" sldId="2147483658"/>
              <ac:spMk id="4" creationId="{00000000-0000-0000-0000-000000000000}"/>
            </ac:spMkLst>
          </pc:spChg>
          <pc:spChg chg="mod">
            <ac:chgData name="Antonio H Martín" userId="95f8c2accefb3983" providerId="LiveId" clId="{5977180C-C758-48F2-A1C4-CDC85EEA7BBB}" dt="2022-03-02T11:31:53.305" v="0"/>
            <ac:spMkLst>
              <pc:docMk/>
              <pc:sldMasterMk cId="0" sldId="2147483648"/>
              <pc:sldLayoutMk cId="0" sldId="2147483658"/>
              <ac:spMk id="5" creationId="{00000000-0000-0000-0000-000000000000}"/>
            </ac:spMkLst>
          </pc:spChg>
          <pc:spChg chg="mod">
            <ac:chgData name="Antonio H Martín" userId="95f8c2accefb3983" providerId="LiveId" clId="{5977180C-C758-48F2-A1C4-CDC85EEA7BBB}" dt="2022-03-02T11:31:53.305" v="0"/>
            <ac:spMkLst>
              <pc:docMk/>
              <pc:sldMasterMk cId="0" sldId="2147483648"/>
              <pc:sldLayoutMk cId="0" sldId="2147483658"/>
              <ac:spMk id="6" creationId="{00000000-0000-0000-0000-000000000000}"/>
            </ac:spMkLst>
          </pc:spChg>
        </pc:sldLayoutChg>
        <pc:sldLayoutChg chg="modSp">
          <pc:chgData name="Antonio H Martín" userId="95f8c2accefb3983" providerId="LiveId" clId="{5977180C-C758-48F2-A1C4-CDC85EEA7BBB}" dt="2022-03-02T11:31:53.305" v="0"/>
          <pc:sldLayoutMkLst>
            <pc:docMk/>
            <pc:sldMasterMk cId="0" sldId="2147483648"/>
            <pc:sldLayoutMk cId="0" sldId="2147483659"/>
          </pc:sldLayoutMkLst>
          <pc:spChg chg="mod">
            <ac:chgData name="Antonio H Martín" userId="95f8c2accefb3983" providerId="LiveId" clId="{5977180C-C758-48F2-A1C4-CDC85EEA7BBB}" dt="2022-03-02T11:31:53.305" v="0"/>
            <ac:spMkLst>
              <pc:docMk/>
              <pc:sldMasterMk cId="0" sldId="2147483648"/>
              <pc:sldLayoutMk cId="0" sldId="2147483659"/>
              <ac:spMk id="2" creationId="{00000000-0000-0000-0000-000000000000}"/>
            </ac:spMkLst>
          </pc:spChg>
          <pc:spChg chg="mod">
            <ac:chgData name="Antonio H Martín" userId="95f8c2accefb3983" providerId="LiveId" clId="{5977180C-C758-48F2-A1C4-CDC85EEA7BBB}" dt="2022-03-02T11:31:53.305" v="0"/>
            <ac:spMkLst>
              <pc:docMk/>
              <pc:sldMasterMk cId="0" sldId="2147483648"/>
              <pc:sldLayoutMk cId="0" sldId="2147483659"/>
              <ac:spMk id="3" creationId="{00000000-0000-0000-0000-000000000000}"/>
            </ac:spMkLst>
          </pc:spChg>
          <pc:spChg chg="mod">
            <ac:chgData name="Antonio H Martín" userId="95f8c2accefb3983" providerId="LiveId" clId="{5977180C-C758-48F2-A1C4-CDC85EEA7BBB}" dt="2022-03-02T11:31:53.305" v="0"/>
            <ac:spMkLst>
              <pc:docMk/>
              <pc:sldMasterMk cId="0" sldId="2147483648"/>
              <pc:sldLayoutMk cId="0" sldId="2147483659"/>
              <ac:spMk id="4" creationId="{00000000-0000-0000-0000-000000000000}"/>
            </ac:spMkLst>
          </pc:spChg>
          <pc:spChg chg="mod">
            <ac:chgData name="Antonio H Martín" userId="95f8c2accefb3983" providerId="LiveId" clId="{5977180C-C758-48F2-A1C4-CDC85EEA7BBB}" dt="2022-03-02T11:31:53.305" v="0"/>
            <ac:spMkLst>
              <pc:docMk/>
              <pc:sldMasterMk cId="0" sldId="2147483648"/>
              <pc:sldLayoutMk cId="0" sldId="2147483659"/>
              <ac:spMk id="5" creationId="{00000000-0000-0000-0000-000000000000}"/>
            </ac:spMkLst>
          </pc:spChg>
          <pc:spChg chg="mod">
            <ac:chgData name="Antonio H Martín" userId="95f8c2accefb3983" providerId="LiveId" clId="{5977180C-C758-48F2-A1C4-CDC85EEA7BBB}" dt="2022-03-02T11:31:53.305" v="0"/>
            <ac:spMkLst>
              <pc:docMk/>
              <pc:sldMasterMk cId="0" sldId="2147483648"/>
              <pc:sldLayoutMk cId="0" sldId="2147483659"/>
              <ac:spMk id="6" creationId="{00000000-0000-0000-0000-000000000000}"/>
            </ac:spMkLst>
          </pc:spChg>
        </pc:sldLayoutChg>
      </pc:sldMasterChg>
    </pc:docChg>
  </pc:docChgLst>
  <pc:docChgLst>
    <pc:chgData name="Antonio H Martín" userId="95f8c2accefb3983" providerId="LiveId" clId="{0878D6A8-277A-4B59-AD5D-413511E69DF8}"/>
    <pc:docChg chg="custSel addSld modSld modMainMaster">
      <pc:chgData name="Antonio H Martín" userId="95f8c2accefb3983" providerId="LiveId" clId="{0878D6A8-277A-4B59-AD5D-413511E69DF8}" dt="2020-04-16T01:01:28.735" v="77" actId="14826"/>
      <pc:docMkLst>
        <pc:docMk/>
      </pc:docMkLst>
      <pc:sldChg chg="modSp mod">
        <pc:chgData name="Antonio H Martín" userId="95f8c2accefb3983" providerId="LiveId" clId="{0878D6A8-277A-4B59-AD5D-413511E69DF8}" dt="2020-04-16T00:47:21.167" v="27" actId="404"/>
        <pc:sldMkLst>
          <pc:docMk/>
          <pc:sldMk cId="2957907795" sldId="256"/>
        </pc:sldMkLst>
        <pc:spChg chg="mod">
          <ac:chgData name="Antonio H Martín" userId="95f8c2accefb3983" providerId="LiveId" clId="{0878D6A8-277A-4B59-AD5D-413511E69DF8}" dt="2020-04-16T00:47:21.167" v="27" actId="404"/>
          <ac:spMkLst>
            <pc:docMk/>
            <pc:sldMk cId="2957907795" sldId="256"/>
            <ac:spMk id="5" creationId="{00000000-0000-0000-0000-000000000000}"/>
          </ac:spMkLst>
        </pc:spChg>
      </pc:sldChg>
      <pc:sldChg chg="new">
        <pc:chgData name="Antonio H Martín" userId="95f8c2accefb3983" providerId="LiveId" clId="{0878D6A8-277A-4B59-AD5D-413511E69DF8}" dt="2020-04-16T00:53:04.924" v="75" actId="680"/>
        <pc:sldMkLst>
          <pc:docMk/>
          <pc:sldMk cId="1068550403" sldId="257"/>
        </pc:sldMkLst>
      </pc:sldChg>
      <pc:sldMasterChg chg="addSp delSp modSp mod delSldLayout modSldLayout">
        <pc:chgData name="Antonio H Martín" userId="95f8c2accefb3983" providerId="LiveId" clId="{0878D6A8-277A-4B59-AD5D-413511E69DF8}" dt="2020-04-16T01:01:28.735" v="77" actId="14826"/>
        <pc:sldMasterMkLst>
          <pc:docMk/>
          <pc:sldMasterMk cId="0" sldId="2147483648"/>
        </pc:sldMasterMkLst>
        <pc:spChg chg="mod">
          <ac:chgData name="Antonio H Martín" userId="95f8c2accefb3983" providerId="LiveId" clId="{0878D6A8-277A-4B59-AD5D-413511E69DF8}" dt="2020-04-16T00:52:46.769" v="74" actId="113"/>
          <ac:spMkLst>
            <pc:docMk/>
            <pc:sldMasterMk cId="0" sldId="2147483648"/>
            <ac:spMk id="2" creationId="{00000000-0000-0000-0000-000000000000}"/>
          </ac:spMkLst>
        </pc:spChg>
        <pc:spChg chg="mod">
          <ac:chgData name="Antonio H Martín" userId="95f8c2accefb3983" providerId="LiveId" clId="{0878D6A8-277A-4B59-AD5D-413511E69DF8}" dt="2020-04-16T00:50:46.632" v="72" actId="404"/>
          <ac:spMkLst>
            <pc:docMk/>
            <pc:sldMasterMk cId="0" sldId="2147483648"/>
            <ac:spMk id="3" creationId="{00000000-0000-0000-0000-000000000000}"/>
          </ac:spMkLst>
        </pc:spChg>
        <pc:spChg chg="del">
          <ac:chgData name="Antonio H Martín" userId="95f8c2accefb3983" providerId="LiveId" clId="{0878D6A8-277A-4B59-AD5D-413511E69DF8}" dt="2020-04-16T00:49:10.891" v="42" actId="478"/>
          <ac:spMkLst>
            <pc:docMk/>
            <pc:sldMasterMk cId="0" sldId="2147483648"/>
            <ac:spMk id="4" creationId="{00000000-0000-0000-0000-000000000000}"/>
          </ac:spMkLst>
        </pc:spChg>
        <pc:spChg chg="del">
          <ac:chgData name="Antonio H Martín" userId="95f8c2accefb3983" providerId="LiveId" clId="{0878D6A8-277A-4B59-AD5D-413511E69DF8}" dt="2020-04-16T00:49:13.014" v="43" actId="478"/>
          <ac:spMkLst>
            <pc:docMk/>
            <pc:sldMasterMk cId="0" sldId="2147483648"/>
            <ac:spMk id="5" creationId="{00000000-0000-0000-0000-000000000000}"/>
          </ac:spMkLst>
        </pc:spChg>
        <pc:spChg chg="del">
          <ac:chgData name="Antonio H Martín" userId="95f8c2accefb3983" providerId="LiveId" clId="{0878D6A8-277A-4B59-AD5D-413511E69DF8}" dt="2020-04-16T00:49:13.966" v="44" actId="478"/>
          <ac:spMkLst>
            <pc:docMk/>
            <pc:sldMasterMk cId="0" sldId="2147483648"/>
            <ac:spMk id="6" creationId="{00000000-0000-0000-0000-000000000000}"/>
          </ac:spMkLst>
        </pc:spChg>
        <pc:picChg chg="add mod modCrop">
          <ac:chgData name="Antonio H Martín" userId="95f8c2accefb3983" providerId="LiveId" clId="{0878D6A8-277A-4B59-AD5D-413511E69DF8}" dt="2020-04-16T01:01:28.735" v="77" actId="14826"/>
          <ac:picMkLst>
            <pc:docMk/>
            <pc:sldMasterMk cId="0" sldId="2147483648"/>
            <ac:picMk id="8" creationId="{7065677C-63E4-4B6B-A703-D462437B265C}"/>
          </ac:picMkLst>
        </pc:picChg>
        <pc:sldLayoutChg chg="del">
          <pc:chgData name="Antonio H Martín" userId="95f8c2accefb3983" providerId="LiveId" clId="{0878D6A8-277A-4B59-AD5D-413511E69DF8}" dt="2020-04-16T00:48:58.344" v="41" actId="2696"/>
          <pc:sldLayoutMkLst>
            <pc:docMk/>
            <pc:sldMasterMk cId="0" sldId="2147483648"/>
            <pc:sldLayoutMk cId="0" sldId="2147483649"/>
          </pc:sldLayoutMkLst>
        </pc:sldLayoutChg>
        <pc:sldLayoutChg chg="modSp mod">
          <pc:chgData name="Antonio H Martín" userId="95f8c2accefb3983" providerId="LiveId" clId="{0878D6A8-277A-4B59-AD5D-413511E69DF8}" dt="2020-04-16T01:00:26.331" v="76" actId="14826"/>
          <pc:sldLayoutMkLst>
            <pc:docMk/>
            <pc:sldMasterMk cId="0" sldId="2147483648"/>
            <pc:sldLayoutMk cId="0" sldId="2147483651"/>
          </pc:sldLayoutMkLst>
          <pc:spChg chg="mod">
            <ac:chgData name="Antonio H Martín" userId="95f8c2accefb3983" providerId="LiveId" clId="{0878D6A8-277A-4B59-AD5D-413511E69DF8}" dt="2020-04-16T00:48:41.845" v="40" actId="404"/>
            <ac:spMkLst>
              <pc:docMk/>
              <pc:sldMasterMk cId="0" sldId="2147483648"/>
              <pc:sldLayoutMk cId="0" sldId="2147483651"/>
              <ac:spMk id="2" creationId="{00000000-0000-0000-0000-000000000000}"/>
            </ac:spMkLst>
          </pc:spChg>
          <pc:spChg chg="mod">
            <ac:chgData name="Antonio H Martín" userId="95f8c2accefb3983" providerId="LiveId" clId="{0878D6A8-277A-4B59-AD5D-413511E69DF8}" dt="2020-04-16T00:48:32.781" v="36" actId="14100"/>
            <ac:spMkLst>
              <pc:docMk/>
              <pc:sldMasterMk cId="0" sldId="2147483648"/>
              <pc:sldLayoutMk cId="0" sldId="2147483651"/>
              <ac:spMk id="3" creationId="{00000000-0000-0000-0000-000000000000}"/>
            </ac:spMkLst>
          </pc:spChg>
          <pc:picChg chg="mod">
            <ac:chgData name="Antonio H Martín" userId="95f8c2accefb3983" providerId="LiveId" clId="{0878D6A8-277A-4B59-AD5D-413511E69DF8}" dt="2020-04-16T01:00:26.331" v="76" actId="14826"/>
            <ac:picMkLst>
              <pc:docMk/>
              <pc:sldMasterMk cId="0" sldId="2147483648"/>
              <pc:sldLayoutMk cId="0" sldId="2147483651"/>
              <ac:picMk id="2052" creationId="{00000000-0000-0000-0000-000000000000}"/>
            </ac:picMkLst>
          </pc:picChg>
        </pc:sldLayoutChg>
      </pc:sldMasterChg>
    </pc:docChg>
  </pc:docChgLst>
  <pc:docChgLst>
    <pc:chgData name="AFOE Gestión" userId="ba7484f1-38cd-4d26-850d-9ad82b1e559f" providerId="ADAL" clId="{BB223870-A3A0-4935-9212-DC7D291D7EE2}"/>
    <pc:docChg chg="modMainMaster">
      <pc:chgData name="AFOE Gestión" userId="ba7484f1-38cd-4d26-850d-9ad82b1e559f" providerId="ADAL" clId="{BB223870-A3A0-4935-9212-DC7D291D7EE2}" dt="2023-10-11T00:02:36.846" v="2" actId="1035"/>
      <pc:docMkLst>
        <pc:docMk/>
      </pc:docMkLst>
      <pc:sldMasterChg chg="modSp mod modSldLayout">
        <pc:chgData name="AFOE Gestión" userId="ba7484f1-38cd-4d26-850d-9ad82b1e559f" providerId="ADAL" clId="{BB223870-A3A0-4935-9212-DC7D291D7EE2}" dt="2023-10-11T00:02:36.846" v="2" actId="1035"/>
        <pc:sldMasterMkLst>
          <pc:docMk/>
          <pc:sldMasterMk cId="0" sldId="2147483648"/>
        </pc:sldMasterMkLst>
        <pc:picChg chg="mod">
          <ac:chgData name="AFOE Gestión" userId="ba7484f1-38cd-4d26-850d-9ad82b1e559f" providerId="ADAL" clId="{BB223870-A3A0-4935-9212-DC7D291D7EE2}" dt="2023-10-11T00:02:36.846" v="2" actId="1035"/>
          <ac:picMkLst>
            <pc:docMk/>
            <pc:sldMasterMk cId="0" sldId="2147483648"/>
            <ac:picMk id="8" creationId="{7065677C-63E4-4B6B-A703-D462437B265C}"/>
          </ac:picMkLst>
        </pc:picChg>
        <pc:sldLayoutChg chg="modSp">
          <pc:chgData name="AFOE Gestión" userId="ba7484f1-38cd-4d26-850d-9ad82b1e559f" providerId="ADAL" clId="{BB223870-A3A0-4935-9212-DC7D291D7EE2}" dt="2023-10-11T00:02:11.619" v="0" actId="14826"/>
          <pc:sldLayoutMkLst>
            <pc:docMk/>
            <pc:sldMasterMk cId="0" sldId="2147483648"/>
            <pc:sldLayoutMk cId="0" sldId="2147483651"/>
          </pc:sldLayoutMkLst>
          <pc:picChg chg="mod">
            <ac:chgData name="AFOE Gestión" userId="ba7484f1-38cd-4d26-850d-9ad82b1e559f" providerId="ADAL" clId="{BB223870-A3A0-4935-9212-DC7D291D7EE2}" dt="2023-10-11T00:02:11.619" v="0" actId="14826"/>
            <ac:picMkLst>
              <pc:docMk/>
              <pc:sldMasterMk cId="0" sldId="2147483648"/>
              <pc:sldLayoutMk cId="0" sldId="2147483651"/>
              <ac:picMk id="5" creationId="{807FA6CC-A70B-4D01-BDB6-282826F104A5}"/>
            </ac:picMkLst>
          </pc:picChg>
        </pc:sldLayoutChg>
      </pc:sldMaster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ángulo 5">
            <a:extLst>
              <a:ext uri="{FF2B5EF4-FFF2-40B4-BE49-F238E27FC236}">
                <a16:creationId xmlns:a16="http://schemas.microsoft.com/office/drawing/2014/main" id="{B8677123-6F34-401E-8B64-A14DB78440EE}"/>
              </a:ext>
            </a:extLst>
          </p:cNvPr>
          <p:cNvSpPr/>
          <p:nvPr userDrawn="1"/>
        </p:nvSpPr>
        <p:spPr>
          <a:xfrm>
            <a:off x="0" y="4005064"/>
            <a:ext cx="12192000" cy="2880320"/>
          </a:xfrm>
          <a:prstGeom prst="rect">
            <a:avLst/>
          </a:prstGeom>
          <a:solidFill>
            <a:schemeClr val="tx1">
              <a:lumMod val="65000"/>
              <a:lumOff val="3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  <p:sp>
        <p:nvSpPr>
          <p:cNvPr id="2" name="1 Título"/>
          <p:cNvSpPr>
            <a:spLocks noGrp="1"/>
          </p:cNvSpPr>
          <p:nvPr>
            <p:ph type="title" hasCustomPrompt="1"/>
          </p:nvPr>
        </p:nvSpPr>
        <p:spPr>
          <a:xfrm>
            <a:off x="917376" y="5805264"/>
            <a:ext cx="10363200" cy="864096"/>
          </a:xfrm>
        </p:spPr>
        <p:txBody>
          <a:bodyPr anchor="t">
            <a:noAutofit/>
          </a:bodyPr>
          <a:lstStyle>
            <a:lvl1pPr algn="l">
              <a:defRPr sz="2000" b="0" cap="none" baseline="0">
                <a:solidFill>
                  <a:srgbClr val="0D5187"/>
                </a:solidFill>
              </a:defRPr>
            </a:lvl1pPr>
          </a:lstStyle>
          <a:p>
            <a:r>
              <a:rPr lang="es-ES" dirty="0"/>
              <a:t>Insertar autoría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 hasCustomPrompt="1"/>
          </p:nvPr>
        </p:nvSpPr>
        <p:spPr>
          <a:xfrm>
            <a:off x="917376" y="4095130"/>
            <a:ext cx="10363200" cy="1645054"/>
          </a:xfrm>
        </p:spPr>
        <p:txBody>
          <a:bodyPr anchor="b">
            <a:normAutofit/>
          </a:bodyPr>
          <a:lstStyle>
            <a:lvl1pPr marL="0" indent="0">
              <a:buNone/>
              <a:defRPr sz="3600" b="1" baseline="0">
                <a:solidFill>
                  <a:schemeClr val="bg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dirty="0"/>
              <a:t>Insertar título</a:t>
            </a:r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A847CFC-816F-41D0-AAC0-9BF4FEBC753E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A847CFC-816F-41D0-AAC0-9BF4FEBC753E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A847CFC-816F-41D0-AAC0-9BF4FEBC753E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A847CFC-816F-41D0-AAC0-9BF4FEBC753E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A847CFC-816F-41D0-AAC0-9BF4FEBC753E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A847CFC-816F-41D0-AAC0-9BF4FEBC753E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A847CFC-816F-41D0-AAC0-9BF4FEBC753E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A847CFC-816F-41D0-AAC0-9BF4FEBC753E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7A847CFC-816F-41D0-AAC0-9BF4FEBC753E}" type="datetimeFigureOut">
              <a:rPr lang="es-ES" smtClean="0"/>
              <a:t>16/09/2026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/>
          <a:lstStyle/>
          <a:p>
            <a:fld id="{132FADFE-3B8F-471C-ABF0-DBC7717ECBB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áfico 8">
            <a:extLst>
              <a:ext uri="{FF2B5EF4-FFF2-40B4-BE49-F238E27FC236}">
                <a16:creationId xmlns:a16="http://schemas.microsoft.com/office/drawing/2014/main" id="{1DAB1F15-50F0-2F51-4E7E-FC5CA71317CC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17358" y="18296"/>
            <a:ext cx="11557284" cy="746408"/>
          </a:xfrm>
          <a:prstGeom prst="rect">
            <a:avLst/>
          </a:prstGeom>
        </p:spPr>
      </p:pic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609600" y="98072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s-ES" dirty="0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609600" y="2162275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dirty="0"/>
              <a:t>Haga clic para modificar el estilo de texto del patrón</a:t>
            </a:r>
          </a:p>
          <a:p>
            <a:pPr lvl="1"/>
            <a:r>
              <a:rPr lang="es-ES" dirty="0"/>
              <a:t>Segundo nivel</a:t>
            </a:r>
          </a:p>
          <a:p>
            <a:pPr lvl="2"/>
            <a:r>
              <a:rPr lang="es-ES" dirty="0"/>
              <a:t>Tercer nivel</a:t>
            </a:r>
          </a:p>
          <a:p>
            <a:pPr lvl="3"/>
            <a:r>
              <a:rPr lang="es-ES" dirty="0"/>
              <a:t>Cuarto nivel</a:t>
            </a:r>
          </a:p>
          <a:p>
            <a:pPr lvl="4"/>
            <a:r>
              <a:rPr lang="es-ES" dirty="0"/>
              <a:t>Quinto nivel</a:t>
            </a:r>
          </a:p>
        </p:txBody>
      </p:sp>
      <p:sp>
        <p:nvSpPr>
          <p:cNvPr id="6" name="Rectángulo 5">
            <a:extLst>
              <a:ext uri="{FF2B5EF4-FFF2-40B4-BE49-F238E27FC236}">
                <a16:creationId xmlns:a16="http://schemas.microsoft.com/office/drawing/2014/main" id="{3577229A-A0FF-627D-B97B-920691114175}"/>
              </a:ext>
            </a:extLst>
          </p:cNvPr>
          <p:cNvSpPr/>
          <p:nvPr userDrawn="1"/>
        </p:nvSpPr>
        <p:spPr>
          <a:xfrm>
            <a:off x="0" y="747974"/>
            <a:ext cx="12192000" cy="72008"/>
          </a:xfrm>
          <a:prstGeom prst="rect">
            <a:avLst/>
          </a:prstGeom>
          <a:solidFill>
            <a:srgbClr val="0D5187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51" r:id="rId1"/>
    <p:sldLayoutId id="2147483650" r:id="rId2"/>
    <p:sldLayoutId id="2147483652" r:id="rId3"/>
    <p:sldLayoutId id="2147483653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xStyles>
    <p:titleStyle>
      <a:lvl1pPr algn="l" defTabSz="914400" rtl="0" eaLnBrk="1" latinLnBrk="0" hangingPunct="1">
        <a:spcBef>
          <a:spcPct val="0"/>
        </a:spcBef>
        <a:buNone/>
        <a:defRPr sz="3200" b="1" kern="120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novagogia.es/wp-content/uploads/2025/10/Consentimiento_divulgacion_Innovagogia_2026.pdf" TargetMode="External"/><Relationship Id="rId2" Type="http://schemas.openxmlformats.org/officeDocument/2006/relationships/hyperlink" Target="https://wetransfer.com/" TargetMode="External"/><Relationship Id="rId1" Type="http://schemas.openxmlformats.org/officeDocument/2006/relationships/slideLayout" Target="../slideLayouts/slideLayout2.xml"/><Relationship Id="rId5" Type="http://schemas.openxmlformats.org/officeDocument/2006/relationships/hyperlink" Target="mailto:info@innovagog%C3%ADa.es" TargetMode="External"/><Relationship Id="rId4" Type="http://schemas.openxmlformats.org/officeDocument/2006/relationships/hyperlink" Target="mailto:info@innovagog&#237;a.e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Título"/>
          <p:cNvSpPr>
            <a:spLocks noGrp="1"/>
          </p:cNvSpPr>
          <p:nvPr>
            <p:ph type="title"/>
          </p:nvPr>
        </p:nvSpPr>
        <p:spPr>
          <a:xfrm>
            <a:off x="917376" y="5740184"/>
            <a:ext cx="10363200" cy="504056"/>
          </a:xfrm>
        </p:spPr>
        <p:txBody>
          <a:bodyPr/>
          <a:lstStyle/>
          <a:p>
            <a:r>
              <a:rPr lang="es-ES" sz="2000" b="0" dirty="0">
                <a:solidFill>
                  <a:srgbClr val="0D5187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Autoría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s-ES" dirty="0"/>
          </a:p>
          <a:p>
            <a:r>
              <a:rPr lang="es-ES" sz="1800" dirty="0">
                <a:latin typeface="Arial" panose="020B0604020202020204" pitchFamily="34" charset="0"/>
                <a:cs typeface="Arial" panose="020B0604020202020204" pitchFamily="34" charset="0"/>
              </a:rPr>
              <a:t>Número de ponencia</a:t>
            </a:r>
          </a:p>
          <a:p>
            <a:r>
              <a:rPr lang="es-ES" b="1" dirty="0">
                <a:latin typeface="Arial" panose="020B0604020202020204" pitchFamily="34" charset="0"/>
                <a:cs typeface="Arial" panose="020B0604020202020204" pitchFamily="34" charset="0"/>
              </a:rPr>
              <a:t>Título de la ponencia</a:t>
            </a:r>
          </a:p>
        </p:txBody>
      </p:sp>
    </p:spTree>
    <p:extLst>
      <p:ext uri="{BB962C8B-B14F-4D97-AF65-F5344CB8AC3E}">
        <p14:creationId xmlns:p14="http://schemas.microsoft.com/office/powerpoint/2010/main" val="2957907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0EAE1BC-9667-40BC-8553-08D971DBD0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9600" y="1340768"/>
            <a:ext cx="10972800" cy="576064"/>
          </a:xfrm>
        </p:spPr>
        <p:txBody>
          <a:bodyPr/>
          <a:lstStyle/>
          <a:p>
            <a:pPr marL="0" indent="0"/>
            <a:r>
              <a:rPr lang="es-ES" sz="2400" dirty="0"/>
              <a:t>Defensa de trabajos científicos en modalidad vídeo (opcional/ voluntaria)</a:t>
            </a:r>
            <a:br>
              <a:rPr lang="es-ES" sz="2400" dirty="0"/>
            </a:br>
            <a:r>
              <a:rPr lang="es-ES" sz="2400" dirty="0"/>
              <a:t>Normas principales:</a:t>
            </a:r>
            <a:br>
              <a:rPr lang="es-ES" dirty="0"/>
            </a:br>
            <a:endParaRPr lang="es-ES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4362B4EA-3E49-405B-9E44-E63EBD5D104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09600" y="1887059"/>
            <a:ext cx="10972800" cy="4525963"/>
          </a:xfrm>
        </p:spPr>
        <p:txBody>
          <a:bodyPr>
            <a:noAutofit/>
          </a:bodyPr>
          <a:lstStyle/>
          <a:p>
            <a:pPr marL="0" lvl="0" indent="0">
              <a:buNone/>
            </a:pPr>
            <a:r>
              <a:rPr lang="es-ES" sz="850" b="1" dirty="0"/>
              <a:t>Duración</a:t>
            </a:r>
            <a:r>
              <a:rPr lang="es-ES" sz="850" dirty="0"/>
              <a:t>: máximo 10/15 minutos.</a:t>
            </a:r>
          </a:p>
          <a:p>
            <a:pPr marL="0" lvl="0" indent="0">
              <a:buNone/>
            </a:pPr>
            <a:r>
              <a:rPr lang="es-ES" sz="850" b="1" dirty="0"/>
              <a:t>Estructura recomendada</a:t>
            </a:r>
            <a:r>
              <a:rPr lang="es-ES" sz="850" dirty="0"/>
              <a:t>:</a:t>
            </a:r>
          </a:p>
          <a:p>
            <a:pPr marL="0" indent="0">
              <a:buNone/>
            </a:pPr>
            <a:r>
              <a:rPr lang="es-ES" sz="850" dirty="0"/>
              <a:t>·       Portada (título, autores, institución, logotipo).</a:t>
            </a:r>
          </a:p>
          <a:p>
            <a:pPr marL="0" indent="0">
              <a:buNone/>
            </a:pPr>
            <a:r>
              <a:rPr lang="es-ES" sz="850" dirty="0"/>
              <a:t>·       Breve presentación de autores/as.</a:t>
            </a:r>
          </a:p>
          <a:p>
            <a:pPr marL="0" indent="0">
              <a:buNone/>
            </a:pPr>
            <a:r>
              <a:rPr lang="es-ES" sz="850" dirty="0"/>
              <a:t>·       Objetivos, marco teórico y metodología.</a:t>
            </a:r>
          </a:p>
          <a:p>
            <a:pPr marL="0" indent="0">
              <a:buNone/>
            </a:pPr>
            <a:r>
              <a:rPr lang="es-ES" sz="850" dirty="0"/>
              <a:t>·       Resultados, conclusiones y aporte científico.</a:t>
            </a:r>
          </a:p>
          <a:p>
            <a:pPr marL="0" indent="0">
              <a:buNone/>
            </a:pPr>
            <a:r>
              <a:rPr lang="es-ES" sz="850" dirty="0"/>
              <a:t>·       Bibliografía esencial (3–5 referencias APA 7).</a:t>
            </a:r>
          </a:p>
          <a:p>
            <a:pPr marL="0" indent="0">
              <a:buNone/>
            </a:pPr>
            <a:r>
              <a:rPr lang="es-ES" sz="850" dirty="0"/>
              <a:t>·       Diapositiva final (agradecimientos y contacto).</a:t>
            </a:r>
          </a:p>
          <a:p>
            <a:pPr marL="0" lvl="0" indent="0">
              <a:buNone/>
            </a:pPr>
            <a:endParaRPr lang="es-ES" sz="850" b="1" dirty="0"/>
          </a:p>
          <a:p>
            <a:pPr marL="0" lvl="0" indent="0">
              <a:buNone/>
            </a:pPr>
            <a:r>
              <a:rPr lang="es-ES" sz="850" b="1" dirty="0"/>
              <a:t>Formato técnico</a:t>
            </a:r>
            <a:r>
              <a:rPr lang="es-ES" sz="850" dirty="0"/>
              <a:t>:</a:t>
            </a:r>
          </a:p>
          <a:p>
            <a:pPr marL="0" indent="0">
              <a:buNone/>
            </a:pPr>
            <a:r>
              <a:rPr lang="es-ES" sz="850" dirty="0"/>
              <a:t>·       Archivo .mp4 (preferente) o .</a:t>
            </a:r>
            <a:r>
              <a:rPr lang="es-ES" sz="850" dirty="0" err="1"/>
              <a:t>mov</a:t>
            </a:r>
            <a:r>
              <a:rPr lang="es-ES" sz="850" dirty="0"/>
              <a:t>, máx. 500 MB.</a:t>
            </a:r>
          </a:p>
          <a:p>
            <a:pPr marL="0" indent="0">
              <a:buNone/>
            </a:pPr>
            <a:r>
              <a:rPr lang="es-ES" sz="850" dirty="0"/>
              <a:t>·       Resolución 1920x1080 (Full HD).</a:t>
            </a:r>
          </a:p>
          <a:p>
            <a:pPr marL="0" indent="0">
              <a:buNone/>
            </a:pPr>
            <a:r>
              <a:rPr lang="es-ES" sz="850" dirty="0"/>
              <a:t>·       Audio limpio, sin ruidos, con micrófono adecuado.</a:t>
            </a:r>
          </a:p>
          <a:p>
            <a:pPr marL="0" indent="0">
              <a:buNone/>
            </a:pPr>
            <a:r>
              <a:rPr lang="es-ES" sz="850" dirty="0"/>
              <a:t>·       Comprobar compatibilidad en varios reproductores.</a:t>
            </a:r>
          </a:p>
          <a:p>
            <a:pPr marL="0" lvl="0" indent="0">
              <a:buNone/>
            </a:pPr>
            <a:endParaRPr lang="es-ES" sz="850" b="1" dirty="0"/>
          </a:p>
          <a:p>
            <a:pPr marL="0" lvl="0" indent="0">
              <a:buNone/>
            </a:pPr>
            <a:r>
              <a:rPr lang="es-ES" sz="850" b="1" dirty="0"/>
              <a:t>Presentación</a:t>
            </a:r>
            <a:r>
              <a:rPr lang="es-ES" sz="850" dirty="0"/>
              <a:t>:</a:t>
            </a:r>
          </a:p>
          <a:p>
            <a:pPr marL="0" indent="0">
              <a:buNone/>
            </a:pPr>
            <a:r>
              <a:rPr lang="es-ES" sz="850" dirty="0"/>
              <a:t>·       Idiomas: español o inglés (subtítulos opcionales).</a:t>
            </a:r>
          </a:p>
          <a:p>
            <a:pPr marL="0" indent="0">
              <a:buNone/>
            </a:pPr>
            <a:r>
              <a:rPr lang="es-ES" sz="850" dirty="0"/>
              <a:t>·       Ponente en cámara o narración sobre diapositivas.</a:t>
            </a:r>
          </a:p>
          <a:p>
            <a:pPr marL="0" indent="0">
              <a:buNone/>
            </a:pPr>
            <a:r>
              <a:rPr lang="es-ES" sz="850" dirty="0"/>
              <a:t>·       Fondo neutro, iluminación frontal, narración clara y pausada.</a:t>
            </a:r>
          </a:p>
          <a:p>
            <a:pPr marL="0" indent="0">
              <a:buNone/>
            </a:pPr>
            <a:endParaRPr lang="es-ES" sz="850" b="1" dirty="0"/>
          </a:p>
          <a:p>
            <a:pPr marL="0" indent="0">
              <a:buNone/>
            </a:pPr>
            <a:r>
              <a:rPr lang="es-ES" sz="850" b="1" dirty="0"/>
              <a:t>Envío del material</a:t>
            </a:r>
            <a:r>
              <a:rPr lang="es-ES" sz="850" dirty="0"/>
              <a:t>:</a:t>
            </a:r>
          </a:p>
          <a:p>
            <a:pPr marL="0" indent="0">
              <a:buNone/>
            </a:pPr>
            <a:r>
              <a:rPr lang="es-ES" sz="850" dirty="0"/>
              <a:t>·       Fecha límite de envío: </a:t>
            </a:r>
            <a:r>
              <a:rPr lang="es-ES" sz="850" b="1" dirty="0"/>
              <a:t>26 de enero de 2026</a:t>
            </a:r>
            <a:r>
              <a:rPr lang="es-ES" sz="850" dirty="0"/>
              <a:t>.</a:t>
            </a:r>
          </a:p>
          <a:p>
            <a:pPr marL="0" indent="0">
              <a:buNone/>
            </a:pPr>
            <a:r>
              <a:rPr lang="es-ES" sz="850" dirty="0"/>
              <a:t>·       Modalidades de entrega: WeTransfer (</a:t>
            </a:r>
            <a:r>
              <a:rPr lang="es-ES" sz="850" u="sng" dirty="0">
                <a:hlinkClick r:id="rId2"/>
              </a:rPr>
              <a:t>https://wetransfer.com/</a:t>
            </a:r>
            <a:r>
              <a:rPr lang="es-ES" sz="850" dirty="0"/>
              <a:t>) o Google Drive (enlace con permisos de descarga).</a:t>
            </a:r>
          </a:p>
          <a:p>
            <a:pPr marL="0" indent="0">
              <a:buNone/>
            </a:pPr>
            <a:r>
              <a:rPr lang="es-ES" sz="850" dirty="0"/>
              <a:t>·       Consentimiento informado: se deberá </a:t>
            </a:r>
            <a:r>
              <a:rPr lang="es-ES" sz="850" b="1" dirty="0">
                <a:hlinkClick r:id="rId3"/>
              </a:rPr>
              <a:t>descargar</a:t>
            </a:r>
            <a:r>
              <a:rPr lang="es-ES" sz="850" dirty="0"/>
              <a:t>, rellenar y enviar el formulario “consentimiento informado para la difusión de imágenes y vídeos” al correo electrónico </a:t>
            </a:r>
            <a:r>
              <a:rPr lang="es-ES" sz="850" u="sng" dirty="0">
                <a:hlinkClick r:id="rId4"/>
              </a:rPr>
              <a:t>info@innovagogía.es</a:t>
            </a:r>
            <a:endParaRPr lang="es-ES" sz="850" dirty="0"/>
          </a:p>
          <a:p>
            <a:pPr marL="0" indent="0">
              <a:buNone/>
            </a:pPr>
            <a:r>
              <a:rPr lang="es-ES" sz="850" dirty="0"/>
              <a:t>·       Correo de envío: el enlace de descarga del vídeo/presentación deberá remitirse a </a:t>
            </a:r>
            <a:r>
              <a:rPr lang="es-ES" sz="850" u="sng" dirty="0">
                <a:hlinkClick r:id="rId5"/>
              </a:rPr>
              <a:t>info@innovagogía.es</a:t>
            </a:r>
            <a:r>
              <a:rPr lang="es-ES" sz="850" dirty="0"/>
              <a:t>.</a:t>
            </a:r>
          </a:p>
          <a:p>
            <a:pPr marL="0" indent="0">
              <a:buNone/>
            </a:pPr>
            <a:r>
              <a:rPr lang="es-ES" sz="850" dirty="0"/>
              <a:t>·       Nombre del archivo: el nombre del archivo deberá seguir el formato</a:t>
            </a:r>
            <a:r>
              <a:rPr lang="es-ES" sz="850"/>
              <a:t>: APELLIDOS_PrimerAutor_TítuloCorto</a:t>
            </a:r>
            <a:r>
              <a:rPr lang="es-ES" sz="850" dirty="0"/>
              <a:t>.mp4.</a:t>
            </a:r>
          </a:p>
          <a:p>
            <a:pPr marL="0" indent="0">
              <a:buNone/>
            </a:pPr>
            <a:r>
              <a:rPr lang="es-ES" sz="850" dirty="0"/>
              <a:t> </a:t>
            </a:r>
          </a:p>
          <a:p>
            <a:pPr marL="0" indent="0">
              <a:buNone/>
            </a:pPr>
            <a:r>
              <a:rPr lang="es-ES" sz="850" b="1" dirty="0"/>
              <a:t>Nota</a:t>
            </a:r>
            <a:r>
              <a:rPr lang="es-ES" sz="850" dirty="0"/>
              <a:t>: Los vídeos que no cumplan los requisitos técnicos, superen el tiempo o lleguen fuera de plazo no se incluirán en el programa oficial</a:t>
            </a:r>
            <a:r>
              <a:rPr lang="es-ES" sz="800" dirty="0"/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0685504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icin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icin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211</TotalTime>
  <Words>306</Words>
  <Application>Microsoft Office PowerPoint</Application>
  <PresentationFormat>Panorámica</PresentationFormat>
  <Paragraphs>33</Paragraphs>
  <Slides>2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1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2</vt:i4>
      </vt:variant>
    </vt:vector>
  </HeadingPairs>
  <TitlesOfParts>
    <vt:vector size="4" baseType="lpstr">
      <vt:lpstr>Arial</vt:lpstr>
      <vt:lpstr>Tema de Office</vt:lpstr>
      <vt:lpstr>Autoría</vt:lpstr>
      <vt:lpstr>Defensa de trabajos científicos en modalidad vídeo (opcional/ voluntaria) Normas principales: 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ANTO</dc:creator>
  <cp:lastModifiedBy>Daniel Royen Padilla</cp:lastModifiedBy>
  <cp:revision>21</cp:revision>
  <dcterms:created xsi:type="dcterms:W3CDTF">2016-11-21T11:00:00Z</dcterms:created>
  <dcterms:modified xsi:type="dcterms:W3CDTF">2026-09-16T10:43:08Z</dcterms:modified>
</cp:coreProperties>
</file>